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38791" y="5551085"/>
            <a:ext cx="266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" y="1010654"/>
            <a:ext cx="4499811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73208" y="5058414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Dan </a:t>
            </a:r>
            <a:r>
              <a:rPr lang="en-US" sz="2400" b="1" dirty="0" err="1" smtClean="0">
                <a:solidFill>
                  <a:srgbClr val="546870"/>
                </a:solidFill>
                <a:latin typeface="Open Sans"/>
                <a:cs typeface="Open Sans"/>
              </a:rPr>
              <a:t>Diebolt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0" y="1253239"/>
            <a:ext cx="5630779" cy="38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47122" y="3795055"/>
            <a:ext cx="664983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Leland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McInnes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PCA, t-SNE, and UMAP: </a:t>
            </a:r>
          </a:p>
          <a:p>
            <a:pPr algn="ctr"/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Modern Approaches to Dimension Reduction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Tuesday, June 12, 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4508</TotalTime>
  <Words>97</Words>
  <Application>Microsoft Macintosh PowerPoint</Application>
  <PresentationFormat>On-screen Show (4:3)</PresentationFormat>
  <Paragraphs>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Open Sans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222</cp:revision>
  <dcterms:created xsi:type="dcterms:W3CDTF">2017-02-26T18:21:16Z</dcterms:created>
  <dcterms:modified xsi:type="dcterms:W3CDTF">2018-05-13T21:34:27Z</dcterms:modified>
</cp:coreProperties>
</file>